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18" r:id="rId2"/>
    <p:sldId id="11574" r:id="rId3"/>
    <p:sldId id="11575" r:id="rId4"/>
    <p:sldId id="11576" r:id="rId5"/>
    <p:sldId id="11577" r:id="rId6"/>
    <p:sldId id="115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033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2192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9586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472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5195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64546" y="2244007"/>
            <a:ext cx="8153400" cy="2477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قطة اتصال يدوي - Al Shamel">
            <a:extLst>
              <a:ext uri="{FF2B5EF4-FFF2-40B4-BE49-F238E27FC236}">
                <a16:creationId xmlns:a16="http://schemas.microsoft.com/office/drawing/2014/main" id="{6723F291-99ED-5AFE-B28C-18AB1723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0654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C3FD89-291A-C0BD-6EB3-1F3146B32747}"/>
              </a:ext>
            </a:extLst>
          </p:cNvPr>
          <p:cNvSpPr/>
          <p:nvPr/>
        </p:nvSpPr>
        <p:spPr>
          <a:xfrm>
            <a:off x="8062677" y="2622279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جرس الانذار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8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ابواب طوارئ – الصافي لأنظمة الأمن و السلامة">
            <a:extLst>
              <a:ext uri="{FF2B5EF4-FFF2-40B4-BE49-F238E27FC236}">
                <a16:creationId xmlns:a16="http://schemas.microsoft.com/office/drawing/2014/main" id="{E45B4DB9-EE6B-31F8-1884-B2754423C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r="27392"/>
          <a:stretch/>
        </p:blipFill>
        <p:spPr bwMode="auto">
          <a:xfrm>
            <a:off x="2242867" y="2294896"/>
            <a:ext cx="2053087" cy="36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خارج طوارئ مضيئة | تركيب أبواب طوارئ">
            <a:extLst>
              <a:ext uri="{FF2B5EF4-FFF2-40B4-BE49-F238E27FC236}">
                <a16:creationId xmlns:a16="http://schemas.microsoft.com/office/drawing/2014/main" id="{99FD89A8-D8ED-A1C7-5113-D5B8D3745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7" b="28050"/>
          <a:stretch/>
        </p:blipFill>
        <p:spPr bwMode="auto">
          <a:xfrm>
            <a:off x="5927155" y="2769079"/>
            <a:ext cx="5132387" cy="27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B0BFCD-B51A-EFA6-0510-18E46D73AE88}"/>
              </a:ext>
            </a:extLst>
          </p:cNvPr>
          <p:cNvSpPr/>
          <p:nvPr/>
        </p:nvSpPr>
        <p:spPr>
          <a:xfrm>
            <a:off x="4775667" y="819358"/>
            <a:ext cx="3813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مخارج الطوارئ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8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اطلب الآن شنطة الإسعافات الأولية بسعر مميز - متجر قمم إطفائي لأدوات ومواد  السلامة">
            <a:extLst>
              <a:ext uri="{FF2B5EF4-FFF2-40B4-BE49-F238E27FC236}">
                <a16:creationId xmlns:a16="http://schemas.microsoft.com/office/drawing/2014/main" id="{2276B158-7949-33D6-CC6F-0130878A3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r="1027" b="16353"/>
          <a:stretch/>
        </p:blipFill>
        <p:spPr bwMode="auto">
          <a:xfrm>
            <a:off x="6430275" y="3429000"/>
            <a:ext cx="2836653" cy="202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اكاديمية فلاي ميد | انواع ومكونات الحقيبة الاسعافية – FlyMed Academy-Store">
            <a:extLst>
              <a:ext uri="{FF2B5EF4-FFF2-40B4-BE49-F238E27FC236}">
                <a16:creationId xmlns:a16="http://schemas.microsoft.com/office/drawing/2014/main" id="{E5CFCDD6-1ABA-0E1E-FFC3-5CAA902A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7" y="1242354"/>
            <a:ext cx="6016208" cy="52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57C7DA-02FF-79CE-59D7-58854FBEFC37}"/>
              </a:ext>
            </a:extLst>
          </p:cNvPr>
          <p:cNvSpPr/>
          <p:nvPr/>
        </p:nvSpPr>
        <p:spPr>
          <a:xfrm>
            <a:off x="4869611" y="948755"/>
            <a:ext cx="545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حقيبة الإسعافات الأولية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5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مشرف الحافلة.. التوعية قبل العمل - صحيفة الاتحاد">
            <a:extLst>
              <a:ext uri="{FF2B5EF4-FFF2-40B4-BE49-F238E27FC236}">
                <a16:creationId xmlns:a16="http://schemas.microsoft.com/office/drawing/2014/main" id="{BAC2AE83-0886-96B2-83ED-5EB9AF3C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9" y="2331454"/>
            <a:ext cx="5003320" cy="36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مشرفات الحافلات المواطنات.. أيادٍ أمينة بأجور غير مرضية | صحيفة الخليج">
            <a:extLst>
              <a:ext uri="{FF2B5EF4-FFF2-40B4-BE49-F238E27FC236}">
                <a16:creationId xmlns:a16="http://schemas.microsoft.com/office/drawing/2014/main" id="{63262907-9D64-5448-D393-5E086C51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17" y="2331455"/>
            <a:ext cx="4666891" cy="36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CED98-BE83-7FFC-4095-FE5C267DC9A5}"/>
              </a:ext>
            </a:extLst>
          </p:cNvPr>
          <p:cNvSpPr txBox="1"/>
          <p:nvPr/>
        </p:nvSpPr>
        <p:spPr>
          <a:xfrm>
            <a:off x="3457036" y="1191247"/>
            <a:ext cx="609456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r>
              <a:rPr lang="ar-AE" sz="2800" b="1" dirty="0"/>
              <a:t>عملية تنظيم الدخول والخروج من المركز .</a:t>
            </a:r>
          </a:p>
        </p:txBody>
      </p:sp>
    </p:spTree>
    <p:extLst>
      <p:ext uri="{BB962C8B-B14F-4D97-AF65-F5344CB8AC3E}">
        <p14:creationId xmlns:p14="http://schemas.microsoft.com/office/powerpoint/2010/main" val="36656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ágenes de Ropa Industrial - Descarga gratuita en Freepik">
            <a:extLst>
              <a:ext uri="{FF2B5EF4-FFF2-40B4-BE49-F238E27FC236}">
                <a16:creationId xmlns:a16="http://schemas.microsoft.com/office/drawing/2014/main" id="{9FF4B6F2-D5DA-CF8E-5752-64B3712C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47" y="1043796"/>
            <a:ext cx="6011383" cy="5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FFE69-A40D-2B44-9347-26D3DDF7BD58}"/>
              </a:ext>
            </a:extLst>
          </p:cNvPr>
          <p:cNvSpPr txBox="1"/>
          <p:nvPr/>
        </p:nvSpPr>
        <p:spPr>
          <a:xfrm>
            <a:off x="7746520" y="3089059"/>
            <a:ext cx="34052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الالتزام بالزي الخاص بالعمل </a:t>
            </a:r>
          </a:p>
        </p:txBody>
      </p:sp>
    </p:spTree>
    <p:extLst>
      <p:ext uri="{BB962C8B-B14F-4D97-AF65-F5344CB8AC3E}">
        <p14:creationId xmlns:p14="http://schemas.microsoft.com/office/powerpoint/2010/main" val="38623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AYSHA am</cp:lastModifiedBy>
  <cp:revision>3</cp:revision>
  <dcterms:created xsi:type="dcterms:W3CDTF">2023-06-12T08:18:13Z</dcterms:created>
  <dcterms:modified xsi:type="dcterms:W3CDTF">2023-08-31T19:22:05Z</dcterms:modified>
</cp:coreProperties>
</file>